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JQueryHTML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- 删除元素</a:t>
            </a:r>
            <a:r>
              <a:rPr lang="en-US" altLang="zh-CN"/>
              <a:t>/</a:t>
            </a:r>
            <a:r>
              <a:t>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如需删除元素和内容，一般可使用以下两个 jQuery 方法：</a:t>
            </a:r>
            <a:endParaRPr lang="zh-CN" altLang="en-US"/>
          </a:p>
          <a:p>
            <a:pPr lvl="1"/>
            <a:r>
              <a:rPr lang="zh-CN" altLang="en-US"/>
              <a:t>remove() - 删除被选元素（及其子元素）</a:t>
            </a:r>
            <a:endParaRPr lang="zh-CN" altLang="en-US"/>
          </a:p>
          <a:p>
            <a:pPr lvl="2"/>
            <a:r>
              <a:rPr>
                <a:sym typeface="+mn-ea"/>
              </a:rPr>
              <a:t>jQuery remove() 方法</a:t>
            </a:r>
            <a:endParaRPr lang="zh-CN" altLang="en-US"/>
          </a:p>
          <a:p>
            <a:pPr lvl="3"/>
            <a:r>
              <a:rPr>
                <a:sym typeface="+mn-ea"/>
              </a:rPr>
              <a:t>jQuery remove() 方法删除被选元素及其子元素。</a:t>
            </a:r>
            <a:endParaRPr lang="zh-CN" altLang="en-US"/>
          </a:p>
          <a:p>
            <a:pPr lvl="3"/>
            <a:r>
              <a:rPr>
                <a:sym typeface="+mn-ea"/>
              </a:rPr>
              <a:t>实例</a:t>
            </a:r>
            <a:endParaRPr>
              <a:sym typeface="+mn-ea"/>
            </a:endParaRPr>
          </a:p>
          <a:p>
            <a:pPr marL="1371600" lvl="4" indent="0">
              <a:buNone/>
            </a:pPr>
            <a:r>
              <a:rPr>
                <a:sym typeface="+mn-ea"/>
              </a:rPr>
              <a:t>$("#div1").remove();</a:t>
            </a:r>
            <a:endParaRPr lang="zh-CN" altLang="en-US"/>
          </a:p>
          <a:p>
            <a:pPr lvl="1"/>
            <a:r>
              <a:rPr lang="zh-CN" altLang="en-US"/>
              <a:t>empty() - 从被选元素中删除子元素</a:t>
            </a:r>
            <a:endParaRPr lang="zh-CN" altLang="en-US"/>
          </a:p>
          <a:p>
            <a:pPr lvl="2"/>
            <a:r>
              <a:rPr lang="zh-CN" altLang="en-US"/>
              <a:t>jQuery empty() 方法</a:t>
            </a:r>
            <a:endParaRPr lang="zh-CN" altLang="en-US"/>
          </a:p>
          <a:p>
            <a:pPr lvl="3"/>
            <a:r>
              <a:rPr lang="zh-CN" altLang="en-US"/>
              <a:t>jQuery empty() 方法删除被选元素的子元素。</a:t>
            </a:r>
            <a:endParaRPr lang="zh-CN" altLang="en-US"/>
          </a:p>
          <a:p>
            <a:pPr lvl="3"/>
            <a:r>
              <a:rPr lang="zh-CN" altLang="en-US"/>
              <a:t>实例</a:t>
            </a:r>
            <a:endParaRPr lang="zh-CN" altLang="en-US"/>
          </a:p>
          <a:p>
            <a:pPr marL="1371600" lvl="4" indent="0">
              <a:buNone/>
            </a:pPr>
            <a:r>
              <a:rPr lang="zh-CN" altLang="en-US"/>
              <a:t>$("#div1").empty();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过滤被删除的元素</a:t>
            </a:r>
            <a:endParaRPr lang="zh-CN" altLang="en-US"/>
          </a:p>
          <a:p>
            <a:pPr lvl="1"/>
            <a:r>
              <a:rPr lang="zh-CN" altLang="en-US"/>
              <a:t>jQuery remove() 方法也可接受一个参数，允许您对被删元素进行过滤。</a:t>
            </a:r>
            <a:endParaRPr lang="zh-CN" altLang="en-US"/>
          </a:p>
          <a:p>
            <a:pPr lvl="1"/>
            <a:r>
              <a:rPr lang="zh-CN" altLang="en-US"/>
              <a:t>该参数可以是任何 jQuery 选择器的语法。</a:t>
            </a:r>
            <a:endParaRPr lang="zh-CN" altLang="en-US"/>
          </a:p>
          <a:p>
            <a:pPr lvl="1"/>
            <a:r>
              <a:rPr lang="zh-CN" altLang="en-US"/>
              <a:t>下面的例子删除 class="</a:t>
            </a:r>
            <a:r>
              <a:rPr lang="en-US" altLang="zh-CN"/>
              <a:t>test</a:t>
            </a:r>
            <a:r>
              <a:rPr lang="zh-CN" altLang="en-US"/>
              <a:t>" 的所有 &lt;p&gt; 元素：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$("p").remove(".</a:t>
            </a:r>
            <a:r>
              <a:rPr lang="en-US" altLang="zh-CN"/>
              <a:t>test</a:t>
            </a:r>
            <a:r>
              <a:rPr lang="zh-CN" altLang="en-US"/>
              <a:t>");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- 获取并设置 CSS 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操作 CSS</a:t>
            </a:r>
            <a:endParaRPr lang="zh-CN" altLang="en-US"/>
          </a:p>
          <a:p>
            <a:pPr lvl="1"/>
            <a:r>
              <a:rPr lang="zh-CN" altLang="en-US"/>
              <a:t>addClass() - 向被选元素添加一个或多个类</a:t>
            </a:r>
            <a:endParaRPr lang="zh-CN" altLang="en-US"/>
          </a:p>
          <a:p>
            <a:pPr lvl="1"/>
            <a:r>
              <a:rPr lang="zh-CN" altLang="en-US"/>
              <a:t>removeClass() - 从被选元素删除一个或多个类</a:t>
            </a:r>
            <a:endParaRPr lang="zh-CN" altLang="en-US"/>
          </a:p>
          <a:p>
            <a:pPr lvl="1"/>
            <a:r>
              <a:rPr lang="zh-CN" altLang="en-US"/>
              <a:t>toggleClass() - 对被选元素进行添加/删除类的切换操作</a:t>
            </a:r>
            <a:endParaRPr lang="zh-CN" altLang="en-US"/>
          </a:p>
          <a:p>
            <a:pPr lvl="1"/>
            <a:r>
              <a:rPr lang="zh-CN" altLang="en-US"/>
              <a:t>css() - 设置或返回样式属性</a:t>
            </a:r>
            <a:endParaRPr lang="zh-CN" altLang="en-US"/>
          </a:p>
          <a:p>
            <a:pPr lvl="0"/>
            <a:r>
              <a:t>后续统一使用的样式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t>.imp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t>{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t>        font-weight:bold;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t>        font-size:xx-large;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t>}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t>.blue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t>{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t>        color:blue;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addClass() 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下面的例子展示如何向不同的元素添加 class 属性。当然，在添加类时，您也可以选取多个元素：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$("button").click(function(){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  $("h1,h2,p").addClass("blue");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  $("div").addClass("imp");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});</a:t>
            </a:r>
            <a:endParaRPr lang="zh-CN" altLang="en-US"/>
          </a:p>
          <a:p>
            <a:pPr lvl="0"/>
            <a:r>
              <a:rPr lang="zh-CN" altLang="en-US"/>
              <a:t>也可以在 addClass() 方法中规定多个类：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$("button").click(function(){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  $("body div:first").addClass("imp blue");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removeClass() 方法</a:t>
            </a:r>
            <a:endParaRPr lang="zh-CN" altLang="en-US"/>
          </a:p>
          <a:p>
            <a:pPr lvl="1"/>
            <a:r>
              <a:rPr lang="zh-CN" altLang="en-US"/>
              <a:t>下面的例子演示如何在不同的元素中删除指定的 class 属性：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$("button").click(function(){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 $("h1,h2,p").removeClass("blue");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});</a:t>
            </a:r>
            <a:endParaRPr lang="zh-CN" altLang="en-US"/>
          </a:p>
          <a:p>
            <a:r>
              <a:rPr lang="zh-CN" altLang="en-US"/>
              <a:t>jQuery toggleClass() 方法</a:t>
            </a:r>
            <a:endParaRPr lang="zh-CN" altLang="en-US"/>
          </a:p>
          <a:p>
            <a:pPr lvl="1"/>
            <a:r>
              <a:rPr lang="zh-CN" altLang="en-US"/>
              <a:t>下面的例子将展示如何使用 jQuery toggleClass() 方法。该方法对被选元素进行添加/删除类的切换操作：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$("button").click(function(){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  $("h1,h2,p").toggleClass("blue");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css() 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css() 方法</a:t>
            </a:r>
            <a:endParaRPr lang="zh-CN" altLang="en-US"/>
          </a:p>
          <a:p>
            <a:pPr lvl="1"/>
            <a:r>
              <a:rPr lang="zh-CN" altLang="en-US"/>
              <a:t>css() 方法设置或返回被选元素的一个或多个样式属性。</a:t>
            </a:r>
            <a:endParaRPr lang="zh-CN" altLang="en-US"/>
          </a:p>
          <a:p>
            <a:pPr lvl="1"/>
            <a:r>
              <a:rPr lang="zh-CN" altLang="en-US"/>
              <a:t>返回 CSS 属性</a:t>
            </a:r>
            <a:endParaRPr lang="zh-CN" altLang="en-US"/>
          </a:p>
          <a:p>
            <a:pPr lvl="2"/>
            <a:r>
              <a:rPr lang="zh-CN" altLang="en-US"/>
              <a:t>如需返回指定的 CSS 属性的值，请使用如下语法：</a:t>
            </a:r>
            <a:endParaRPr lang="zh-CN" altLang="en-US"/>
          </a:p>
          <a:p>
            <a:pPr lvl="2"/>
            <a:r>
              <a:rPr lang="zh-CN" altLang="en-US"/>
              <a:t>css("propertyname");</a:t>
            </a:r>
            <a:endParaRPr lang="zh-CN" altLang="en-US"/>
          </a:p>
          <a:p>
            <a:pPr lvl="2"/>
            <a:r>
              <a:rPr lang="zh-CN" altLang="en-US"/>
              <a:t>下面的例子将返回首个匹配元素的 background-color 值：</a:t>
            </a:r>
            <a:endParaRPr lang="zh-CN" altLang="en-US"/>
          </a:p>
          <a:p>
            <a:pPr marL="1028700" lvl="3" indent="0">
              <a:buNone/>
            </a:pPr>
            <a:r>
              <a:rPr lang="zh-CN" altLang="en-US"/>
              <a:t>$("p").css("background-color");</a:t>
            </a:r>
            <a:endParaRPr lang="zh-CN" altLang="en-US"/>
          </a:p>
          <a:p>
            <a:pPr lvl="1"/>
            <a:r>
              <a:rPr lang="zh-CN" altLang="en-US"/>
              <a:t>设置 CSS 属性</a:t>
            </a:r>
            <a:endParaRPr lang="zh-CN" altLang="en-US"/>
          </a:p>
          <a:p>
            <a:pPr lvl="2"/>
            <a:r>
              <a:rPr lang="zh-CN" altLang="en-US"/>
              <a:t>如需设置指定的 CSS 属性，请使用如下语法：</a:t>
            </a:r>
            <a:endParaRPr lang="zh-CN" altLang="en-US"/>
          </a:p>
          <a:p>
            <a:pPr lvl="2"/>
            <a:r>
              <a:rPr lang="zh-CN" altLang="en-US"/>
              <a:t>css("propertyname","value");</a:t>
            </a:r>
            <a:endParaRPr lang="zh-CN" altLang="en-US"/>
          </a:p>
          <a:p>
            <a:pPr lvl="2"/>
            <a:r>
              <a:rPr lang="zh-CN" altLang="en-US"/>
              <a:t>下面的例子将为所有匹配元素设置 background-color 值：</a:t>
            </a:r>
            <a:endParaRPr lang="zh-CN" altLang="en-US"/>
          </a:p>
          <a:p>
            <a:pPr lvl="2"/>
            <a:r>
              <a:rPr lang="zh-CN" altLang="en-US"/>
              <a:t>实例</a:t>
            </a:r>
            <a:endParaRPr lang="zh-CN" altLang="en-US"/>
          </a:p>
          <a:p>
            <a:pPr marL="1028700" lvl="3" indent="0">
              <a:buNone/>
            </a:pPr>
            <a:r>
              <a:rPr lang="zh-CN" altLang="en-US"/>
              <a:t>$("p").css("background-color","yellow");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设置多个 CSS 属性</a:t>
            </a:r>
            <a:endParaRPr lang="zh-CN" altLang="en-US"/>
          </a:p>
          <a:p>
            <a:pPr lvl="1"/>
            <a:r>
              <a:rPr lang="zh-CN" altLang="en-US"/>
              <a:t>如需设置多个 CSS 属性，请使用如下语法：</a:t>
            </a:r>
            <a:endParaRPr lang="zh-CN" altLang="en-US"/>
          </a:p>
          <a:p>
            <a:pPr lvl="1"/>
            <a:r>
              <a:rPr lang="zh-CN" altLang="en-US"/>
              <a:t>css({"propertyname":"value","propertyname":"value",...});</a:t>
            </a:r>
            <a:endParaRPr lang="zh-CN" altLang="en-US"/>
          </a:p>
          <a:p>
            <a:pPr lvl="1"/>
            <a:r>
              <a:rPr lang="zh-CN" altLang="en-US"/>
              <a:t>下面的例子将为所有匹配元素设置 background-color 和 font-size：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$("p").css({</a:t>
            </a:r>
            <a:endParaRPr lang="zh-CN" altLang="en-US"/>
          </a:p>
          <a:p>
            <a:pPr marL="685800" lvl="2" indent="0">
              <a:buNone/>
            </a:pPr>
            <a:r>
              <a:rPr lang="en-US" altLang="zh-CN"/>
              <a:t>	</a:t>
            </a:r>
            <a:r>
              <a:rPr lang="zh-CN" altLang="en-US"/>
              <a:t>"background-color":"yellow",</a:t>
            </a:r>
            <a:endParaRPr lang="zh-CN" altLang="en-US"/>
          </a:p>
          <a:p>
            <a:pPr marL="685800" lvl="2" indent="0">
              <a:buNone/>
            </a:pPr>
            <a:r>
              <a:rPr lang="en-US" altLang="zh-CN"/>
              <a:t>	</a:t>
            </a:r>
            <a:r>
              <a:rPr lang="zh-CN" altLang="en-US"/>
              <a:t>"font-size":"200%"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尺寸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尺寸方法</a:t>
            </a:r>
            <a:endParaRPr lang="zh-CN" altLang="en-US"/>
          </a:p>
          <a:p>
            <a:pPr lvl="1"/>
            <a:r>
              <a:rPr lang="zh-CN" altLang="en-US"/>
              <a:t>jQuery 提供多个处理尺寸的重要方法：</a:t>
            </a:r>
            <a:endParaRPr lang="zh-CN" altLang="en-US"/>
          </a:p>
          <a:p>
            <a:pPr lvl="2"/>
            <a:r>
              <a:rPr lang="zh-CN" altLang="en-US"/>
              <a:t>width()</a:t>
            </a:r>
            <a:endParaRPr lang="zh-CN" altLang="en-US"/>
          </a:p>
          <a:p>
            <a:pPr lvl="2"/>
            <a:r>
              <a:rPr lang="zh-CN" altLang="en-US"/>
              <a:t>height()</a:t>
            </a:r>
            <a:endParaRPr lang="zh-CN" altLang="en-US"/>
          </a:p>
          <a:p>
            <a:pPr lvl="2"/>
            <a:r>
              <a:rPr lang="zh-CN" altLang="en-US"/>
              <a:t>innerWidth()</a:t>
            </a:r>
            <a:endParaRPr lang="zh-CN" altLang="en-US"/>
          </a:p>
          <a:p>
            <a:pPr lvl="2"/>
            <a:r>
              <a:rPr lang="zh-CN" altLang="en-US"/>
              <a:t>innerHeight()</a:t>
            </a:r>
            <a:endParaRPr lang="zh-CN" altLang="en-US"/>
          </a:p>
          <a:p>
            <a:pPr lvl="2"/>
            <a:r>
              <a:rPr lang="zh-CN" altLang="en-US"/>
              <a:t>outerWidth()</a:t>
            </a:r>
            <a:endParaRPr lang="zh-CN" altLang="en-US"/>
          </a:p>
          <a:p>
            <a:pPr lvl="2"/>
            <a:r>
              <a:rPr lang="zh-CN" altLang="en-US"/>
              <a:t>outerHeight()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尺寸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6015" y="1142365"/>
            <a:ext cx="7379970" cy="51415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width() 和 height() 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width() 方法设置或返回元素的宽度（不包括内边距、边框或外边距）。</a:t>
            </a:r>
            <a:endParaRPr lang="zh-CN" altLang="en-US"/>
          </a:p>
          <a:p>
            <a:r>
              <a:rPr lang="zh-CN" altLang="en-US"/>
              <a:t>height() 方法设置或返回元素的高度（不包括内边距、边框或外边距）。</a:t>
            </a:r>
            <a:endParaRPr lang="zh-CN" altLang="en-US"/>
          </a:p>
          <a:p>
            <a:r>
              <a:rPr lang="zh-CN" altLang="en-US"/>
              <a:t>下面的例子返回指定的 &lt;div&gt; 元素的宽度和高度：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$("button").click(function(){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var txt="";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txt+="div 的宽度是: " + $("#div1").width() + "&lt;/br&gt;";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txt+="div 的高度是: " + $("#div1").height();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$("#div1").html(txt);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&lt;div id="div1" style="height:100px;width:300px;padding:10px;margin:3px;border:1px solid blue;background-color:lightblue;"&gt;&lt;/div&gt;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捕获</a:t>
            </a:r>
            <a:endParaRPr lang="zh-CN" altLang="en-US"/>
          </a:p>
          <a:p>
            <a:r>
              <a:rPr lang="zh-CN" altLang="en-US"/>
              <a:t>jQuery 设置</a:t>
            </a:r>
            <a:endParaRPr lang="zh-CN" altLang="en-US"/>
          </a:p>
          <a:p>
            <a:r>
              <a:rPr lang="zh-CN" altLang="en-US"/>
              <a:t>jQuery 添加元素</a:t>
            </a:r>
            <a:endParaRPr lang="zh-CN" altLang="en-US"/>
          </a:p>
          <a:p>
            <a:r>
              <a:rPr lang="zh-CN" altLang="en-US"/>
              <a:t>jQuery 删除元素</a:t>
            </a:r>
            <a:endParaRPr lang="zh-CN" altLang="en-US"/>
          </a:p>
          <a:p>
            <a:r>
              <a:rPr lang="zh-CN" altLang="en-US"/>
              <a:t>jQuery CSS 类</a:t>
            </a:r>
            <a:endParaRPr lang="zh-CN" altLang="en-US"/>
          </a:p>
          <a:p>
            <a:r>
              <a:rPr lang="zh-CN" altLang="en-US"/>
              <a:t>jQuery css() 方法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innerWidth() 和 innerHeight() 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innerWidth() 方法返回元素的宽度（包括内边距）。</a:t>
            </a:r>
            <a:endParaRPr lang="zh-CN" altLang="en-US"/>
          </a:p>
          <a:p>
            <a:r>
              <a:rPr lang="zh-CN" altLang="en-US"/>
              <a:t>innerHeight() 方法返回元素的高度（包括内边距）。</a:t>
            </a:r>
            <a:endParaRPr lang="zh-CN" altLang="en-US"/>
          </a:p>
          <a:p>
            <a:r>
              <a:rPr lang="zh-CN" altLang="en-US"/>
              <a:t>下面的例子返回指定的 &lt;div&gt; 元素的 inner-width/height：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$("button").click(function(){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var txt="";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txt+="div 宽度，包含内边距: " + $("#div1").innerWidth() + "&lt;/br&gt;";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  txt+="div 高度，包含内边距: " + $("#div1").innerHeight();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$("#div1").html(txt);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&lt;div id="div1" style="height:100px;width:300px;padding:10px;margin:3px;border:1px solid blue;background-color:lightblue;"&gt;&lt;/div&gt;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outerWidth() 和 outerHeight() 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outerWidth() 方法返回元素的宽度（包括内边距和边框）。</a:t>
            </a:r>
            <a:endParaRPr lang="zh-CN" altLang="en-US"/>
          </a:p>
          <a:p>
            <a:r>
              <a:rPr lang="zh-CN" altLang="en-US"/>
              <a:t>outerHeight() 方法返回元素的高度（包括内边距和边框）。</a:t>
            </a:r>
            <a:endParaRPr lang="zh-CN" altLang="en-US"/>
          </a:p>
          <a:p>
            <a:r>
              <a:rPr lang="zh-CN" altLang="en-US"/>
              <a:t>下面的例子返回指定的 &lt;div&gt; 元素的 outer-width/height：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$("button").click(function(){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var txt="";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txt+="div 宽度，包含内边距和边框: " + $("#div1").outerWidth() + "&lt;/br&gt;";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txt+="div 高度，包含内边距和边框: " + $("#div1").outerHeight();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$("#div1").html(txt);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- 获取内容和属性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jQuery DOM 操作</a:t>
            </a:r>
            <a:endParaRPr lang="zh-CN" altLang="en-US"/>
          </a:p>
          <a:p>
            <a:pPr lvl="1"/>
            <a:r>
              <a:rPr lang="zh-CN" altLang="en-US"/>
              <a:t>jQuery 中非常重要的部分，就是操作 DOM 的能力。</a:t>
            </a:r>
            <a:endParaRPr lang="zh-CN" altLang="en-US"/>
          </a:p>
          <a:p>
            <a:pPr lvl="1"/>
            <a:r>
              <a:rPr lang="zh-CN" altLang="en-US"/>
              <a:t>jQuery 提供一系列与 DOM 相关的方法，这使访问和操作元素和属性变得很容易。</a:t>
            </a:r>
            <a:endParaRPr lang="zh-CN" altLang="en-US"/>
          </a:p>
          <a:p>
            <a:pPr lvl="1"/>
            <a:r>
              <a:rPr lang="zh-CN" altLang="en-US"/>
              <a:t>lamp	DOM = Document Object Model（文档对象模型）</a:t>
            </a:r>
            <a:endParaRPr lang="zh-CN" altLang="en-US"/>
          </a:p>
          <a:p>
            <a:pPr lvl="1"/>
            <a:r>
              <a:rPr lang="zh-CN" altLang="en-US"/>
              <a:t>DOM 定义访问 HTML 和 XML 文档的标准：</a:t>
            </a:r>
            <a:endParaRPr lang="zh-CN" altLang="en-US"/>
          </a:p>
          <a:p>
            <a:pPr lvl="1"/>
            <a:r>
              <a:rPr lang="zh-CN" altLang="en-US"/>
              <a:t>"W3C 文档对象模型独立于平台和语言的界面，允许程序和脚本动态访问和更新文档的内容、结构以及样式。"</a:t>
            </a:r>
            <a:endParaRPr lang="zh-CN" altLang="en-US"/>
          </a:p>
          <a:p>
            <a:pPr lvl="0"/>
            <a:r>
              <a:rPr lang="zh-CN" altLang="en-US"/>
              <a:t>获得内容 - text()、html() 以及 val()</a:t>
            </a:r>
            <a:endParaRPr lang="zh-CN" altLang="en-US"/>
          </a:p>
          <a:p>
            <a:pPr lvl="1"/>
            <a:r>
              <a:rPr lang="zh-CN" altLang="en-US"/>
              <a:t>三个简单实用的用于 DOM 操作的 jQuery 方法：</a:t>
            </a:r>
            <a:endParaRPr lang="zh-CN" altLang="en-US"/>
          </a:p>
          <a:p>
            <a:pPr lvl="1"/>
            <a:r>
              <a:rPr lang="zh-CN" altLang="en-US"/>
              <a:t>text() - 设置或返回所选元素的文本内容</a:t>
            </a:r>
            <a:endParaRPr lang="zh-CN" altLang="en-US"/>
          </a:p>
          <a:p>
            <a:pPr lvl="1"/>
            <a:r>
              <a:rPr lang="zh-CN" altLang="en-US"/>
              <a:t>html() - 设置或返回所选元素的内容（包括 HTML 标记）</a:t>
            </a:r>
            <a:endParaRPr lang="zh-CN" altLang="en-US"/>
          </a:p>
          <a:p>
            <a:pPr lvl="1"/>
            <a:r>
              <a:rPr lang="zh-CN" altLang="en-US"/>
              <a:t>val() - 设置或返回表单字段的值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- 获取内容和属性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实例</a:t>
            </a:r>
            <a:r>
              <a:rPr lang="en-US" altLang="zh-CN"/>
              <a:t>1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$("#btn1").click(function(){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alert("Text: " + $("#test").text());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});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$("#btn2").click(function(){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alert("HTML: " + $("#test").html());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});</a:t>
            </a:r>
            <a:endParaRPr lang="zh-CN" altLang="en-US"/>
          </a:p>
          <a:p>
            <a:r>
              <a:rPr lang="zh-CN" altLang="en-US"/>
              <a:t>实例</a:t>
            </a:r>
            <a:r>
              <a:rPr lang="en-US" altLang="zh-CN"/>
              <a:t>2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$("#btn1").click(function(){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alert("值为: " + $("#test").val());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});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获取属性 - attr()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attr() 方法用于获取属性值。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$("button").click(function(){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  alert($("#</a:t>
            </a:r>
            <a:r>
              <a:rPr lang="en-US" altLang="zh-CN">
                <a:sym typeface="+mn-ea"/>
              </a:rPr>
              <a:t>a1</a:t>
            </a:r>
            <a:r>
              <a:rPr>
                <a:sym typeface="+mn-ea"/>
              </a:rPr>
              <a:t>").attr("href"));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lvl="1"/>
            <a:r>
              <a:rPr lang="zh-CN" altLang="en-US"/>
              <a:t>attr 和 prop </a:t>
            </a:r>
            <a:endParaRPr lang="zh-CN" altLang="en-US"/>
          </a:p>
          <a:p>
            <a:pPr lvl="2"/>
            <a:r>
              <a:rPr lang="zh-CN" altLang="en-US"/>
              <a:t>对于 HTML 元素本身就带有的固有属性，在处理时，使用 prop 方法。</a:t>
            </a:r>
            <a:endParaRPr lang="zh-CN" altLang="en-US"/>
          </a:p>
          <a:p>
            <a:pPr lvl="3"/>
            <a:r>
              <a:rPr lang="zh-CN" altLang="en-US"/>
              <a:t>如果有相应的属性，返回指定属性值。</a:t>
            </a:r>
            <a:endParaRPr lang="zh-CN" altLang="en-US"/>
          </a:p>
          <a:p>
            <a:pPr lvl="3"/>
            <a:r>
              <a:rPr lang="zh-CN" altLang="en-US"/>
              <a:t>只支持默认拥有的属性</a:t>
            </a:r>
            <a:endParaRPr lang="zh-CN" altLang="en-US"/>
          </a:p>
          <a:p>
            <a:pPr lvl="3"/>
            <a:r>
              <a:rPr lang="zh-CN" altLang="en-US"/>
              <a:t>如果没有相应的属性，返回值是</a:t>
            </a:r>
            <a:r>
              <a:rPr>
                <a:sym typeface="+mn-ea"/>
              </a:rPr>
              <a:t>undefined</a:t>
            </a:r>
            <a:r>
              <a:rPr lang="zh-CN" altLang="en-US"/>
              <a:t>。</a:t>
            </a:r>
            <a:endParaRPr lang="zh-CN" altLang="en-US"/>
          </a:p>
          <a:p>
            <a:pPr lvl="2"/>
            <a:r>
              <a:rPr lang="zh-CN" altLang="en-US"/>
              <a:t>对于 HTML 元素我们自己自定义的 DOM 属性，在处理时，使用 attr 方法。</a:t>
            </a:r>
            <a:endParaRPr lang="zh-CN" altLang="en-US"/>
          </a:p>
          <a:p>
            <a:pPr lvl="3"/>
            <a:r>
              <a:rPr lang="zh-CN" altLang="en-US"/>
              <a:t>如果有相应的属性，返回指定属性值。</a:t>
            </a:r>
            <a:endParaRPr lang="zh-CN" altLang="en-US"/>
          </a:p>
          <a:p>
            <a:pPr lvl="3"/>
            <a:r>
              <a:rPr lang="zh-CN" altLang="en-US"/>
              <a:t>支持自己添加的属性</a:t>
            </a:r>
            <a:endParaRPr lang="zh-CN" altLang="en-US"/>
          </a:p>
          <a:p>
            <a:pPr lvl="3"/>
            <a:r>
              <a:rPr lang="zh-CN" altLang="en-US"/>
              <a:t>如果没有相应的属性，返回值是 undefined。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- 设置内容和属性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设置内容 - text()、html() 以及 val()</a:t>
            </a:r>
            <a:endParaRPr lang="zh-CN" altLang="en-US"/>
          </a:p>
          <a:p>
            <a:pPr lvl="1"/>
            <a:r>
              <a:rPr lang="zh-CN" altLang="en-US"/>
              <a:t>我们将使用前面的三个相同的方法来设置内容：</a:t>
            </a:r>
            <a:endParaRPr lang="zh-CN" altLang="en-US"/>
          </a:p>
          <a:p>
            <a:pPr lvl="2"/>
            <a:r>
              <a:rPr lang="zh-CN" altLang="en-US"/>
              <a:t>text() - 设置或返回所选元素的文本内容</a:t>
            </a:r>
            <a:endParaRPr lang="zh-CN" altLang="en-US"/>
          </a:p>
          <a:p>
            <a:pPr lvl="2"/>
            <a:r>
              <a:rPr lang="zh-CN" altLang="en-US"/>
              <a:t>html() - 设置或返回所选元素的内容（包括 HTML 标记）</a:t>
            </a:r>
            <a:endParaRPr lang="zh-CN" altLang="en-US"/>
          </a:p>
          <a:p>
            <a:pPr lvl="2"/>
            <a:r>
              <a:rPr lang="zh-CN" altLang="en-US"/>
              <a:t>val() - 设置或返回表单字段的值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$("#btn1").click(function(){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    $("#test1").text("Hello world!");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$("#btn2").click(function(){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    $("#test2").html("&lt;b&gt;Hello world!&lt;/b&gt;");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$("#btn3").click(function(){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    $("#test3").val("</a:t>
            </a:r>
            <a:r>
              <a:rPr lang="en-US" altLang="zh-CN">
                <a:sym typeface="+mn-ea"/>
              </a:rPr>
              <a:t>Hello JQuery!</a:t>
            </a:r>
            <a:r>
              <a:rPr>
                <a:sym typeface="+mn-ea"/>
              </a:rPr>
              <a:t>");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text()、html() 以及 val() 的回调函数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上面的三个 jQuery 方法：text()、html() 以及 val()，同样拥有回调函数。回调函数有两个参数：被选元素列表中当前元素的下标，以及原始（旧的）值。然后以函数新值返回您希望使用的字符串。</a:t>
            </a:r>
            <a:endParaRPr lang="zh-CN" altLang="en-US"/>
          </a:p>
          <a:p>
            <a:pPr lvl="1"/>
            <a:r>
              <a:rPr lang="zh-CN" altLang="en-US"/>
              <a:t>下面的例子演示带有回调函数的 text() 和 html()：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>
                <a:sym typeface="+mn-ea"/>
              </a:rPr>
              <a:t>$("#btn1").click(function(){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$("#test1").text(function(i,origText){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    return "旧文本: " + origText + " 新文本: Hello world! (index: " + i + ")"; 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});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>
                <a:sym typeface="+mn-ea"/>
              </a:rPr>
              <a:t> 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>
                <a:sym typeface="+mn-ea"/>
              </a:rPr>
              <a:t>$("#btn2").click(function(){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$("#test2").html(function(i,origText){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    return "旧 html: " + origText + " 新 html: Hello &lt;b&gt;world!&lt;/b&gt; (index: " + i + ")"; 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>
                <a:sym typeface="+mn-ea"/>
              </a:rPr>
              <a:t>    });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设置属性 - attr()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attr() 方法也用于设置/改变属性值。</a:t>
            </a:r>
            <a:endParaRPr lang="zh-CN" altLang="en-US"/>
          </a:p>
          <a:p>
            <a:pPr marL="0" lvl="0" indent="0">
              <a:buNone/>
            </a:pPr>
            <a:r>
              <a:rPr lang="en-US" altLang="zh-CN" sz="1400">
                <a:sym typeface="+mn-ea"/>
              </a:rPr>
              <a:t>	</a:t>
            </a:r>
            <a:r>
              <a:rPr sz="1400">
                <a:sym typeface="+mn-ea"/>
              </a:rPr>
              <a:t>$(document).ready(function(){</a:t>
            </a:r>
            <a:endParaRPr lang="zh-CN" altLang="en-US" sz="1400"/>
          </a:p>
          <a:p>
            <a:pPr marL="0" lvl="0" indent="0">
              <a:buNone/>
            </a:pPr>
            <a:r>
              <a:rPr sz="1400">
                <a:sym typeface="+mn-ea"/>
              </a:rPr>
              <a:t>		$("#btn").click(function(){</a:t>
            </a:r>
            <a:endParaRPr lang="zh-CN" altLang="en-US" sz="1400"/>
          </a:p>
          <a:p>
            <a:pPr marL="0" lvl="0" indent="0">
              <a:buNone/>
            </a:pPr>
            <a:r>
              <a:rPr sz="1400">
                <a:sym typeface="+mn-ea"/>
              </a:rPr>
              <a:t>			$("#inp</a:t>
            </a:r>
            <a:r>
              <a:rPr lang="en-US" altLang="zh-CN" sz="1400">
                <a:sym typeface="+mn-ea"/>
              </a:rPr>
              <a:t>ut</a:t>
            </a:r>
            <a:r>
              <a:rPr sz="1400">
                <a:sym typeface="+mn-ea"/>
              </a:rPr>
              <a:t>1").attr("type","password");</a:t>
            </a:r>
            <a:endParaRPr lang="zh-CN" altLang="en-US" sz="1400"/>
          </a:p>
          <a:p>
            <a:pPr marL="0" lvl="0" indent="0">
              <a:buNone/>
            </a:pPr>
            <a:r>
              <a:rPr sz="1400">
                <a:sym typeface="+mn-ea"/>
              </a:rPr>
              <a:t>		});</a:t>
            </a:r>
            <a:endParaRPr lang="zh-CN" altLang="en-US" sz="1400"/>
          </a:p>
          <a:p>
            <a:pPr marL="0" lvl="0" indent="0">
              <a:buNone/>
            </a:pPr>
            <a:r>
              <a:rPr sz="1400">
                <a:sym typeface="+mn-ea"/>
              </a:rPr>
              <a:t>	})</a:t>
            </a:r>
            <a:r>
              <a:rPr lang="en-US" altLang="zh-CN" sz="1400">
                <a:sym typeface="+mn-ea"/>
              </a:rPr>
              <a:t>;</a:t>
            </a:r>
            <a:endParaRPr lang="zh-CN" altLang="en-US"/>
          </a:p>
          <a:p>
            <a:r>
              <a:rPr lang="zh-CN" altLang="en-US"/>
              <a:t>attr() 方法也允许您同时设置多个属性。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</a:t>
            </a:r>
            <a:r>
              <a:rPr sz="1400">
                <a:sym typeface="+mn-ea"/>
              </a:rPr>
              <a:t>$(document).ready(function(){</a:t>
            </a:r>
            <a:endParaRPr lang="zh-CN" altLang="en-US" sz="1400"/>
          </a:p>
          <a:p>
            <a:pPr marL="0" lvl="0" indent="0">
              <a:buNone/>
            </a:pPr>
            <a:r>
              <a:rPr sz="1400">
                <a:sym typeface="+mn-ea"/>
              </a:rPr>
              <a:t>		$("#btn").click(function(){</a:t>
            </a:r>
            <a:endParaRPr lang="zh-CN" altLang="en-US" sz="1400"/>
          </a:p>
          <a:p>
            <a:pPr marL="0" lvl="0" indent="0">
              <a:buNone/>
            </a:pPr>
            <a:r>
              <a:rPr sz="1400">
                <a:sym typeface="+mn-ea"/>
              </a:rPr>
              <a:t>			$("#inp</a:t>
            </a:r>
            <a:r>
              <a:rPr lang="en-US" altLang="zh-CN" sz="1400">
                <a:sym typeface="+mn-ea"/>
              </a:rPr>
              <a:t>ut</a:t>
            </a:r>
            <a:r>
              <a:rPr sz="1400">
                <a:sym typeface="+mn-ea"/>
              </a:rPr>
              <a:t>1").attr(</a:t>
            </a:r>
            <a:r>
              <a:rPr lang="en-US" altLang="zh-CN" sz="1400">
                <a:sym typeface="+mn-ea"/>
              </a:rPr>
              <a:t>{</a:t>
            </a:r>
            <a:endParaRPr lang="en-US" altLang="zh-CN" sz="1400">
              <a:sym typeface="+mn-ea"/>
            </a:endParaRPr>
          </a:p>
          <a:p>
            <a:pPr marL="0" lvl="0" indent="0">
              <a:buNone/>
            </a:pPr>
            <a:r>
              <a:rPr lang="en-US" altLang="zh-CN" sz="1400">
                <a:sym typeface="+mn-ea"/>
              </a:rPr>
              <a:t>			</a:t>
            </a:r>
            <a:r>
              <a:rPr sz="1400">
                <a:sym typeface="+mn-ea"/>
              </a:rPr>
              <a:t>"type","password"</a:t>
            </a:r>
            <a:r>
              <a:rPr lang="en-US" altLang="zh-CN" sz="1400">
                <a:sym typeface="+mn-ea"/>
              </a:rPr>
              <a:t>,</a:t>
            </a:r>
            <a:endParaRPr lang="en-US" altLang="zh-CN" sz="1400">
              <a:sym typeface="+mn-ea"/>
            </a:endParaRPr>
          </a:p>
          <a:p>
            <a:pPr marL="0" lvl="0" indent="0">
              <a:buNone/>
            </a:pPr>
            <a:r>
              <a:rPr lang="en-US" altLang="zh-CN" sz="1400">
                <a:sym typeface="+mn-ea"/>
              </a:rPr>
              <a:t>			</a:t>
            </a:r>
            <a:r>
              <a:rPr sz="1400">
                <a:sym typeface="+mn-ea"/>
              </a:rPr>
              <a:t>"</a:t>
            </a:r>
            <a:r>
              <a:rPr lang="en-US" altLang="zh-CN" sz="1400">
                <a:sym typeface="+mn-ea"/>
              </a:rPr>
              <a:t>name</a:t>
            </a:r>
            <a:r>
              <a:rPr sz="1400">
                <a:sym typeface="+mn-ea"/>
              </a:rPr>
              <a:t>","</a:t>
            </a:r>
            <a:r>
              <a:rPr lang="en-US" altLang="zh-CN" sz="1400">
                <a:sym typeface="+mn-ea"/>
              </a:rPr>
              <a:t>password</a:t>
            </a:r>
            <a:r>
              <a:rPr sz="1400">
                <a:sym typeface="+mn-ea"/>
              </a:rPr>
              <a:t>"</a:t>
            </a:r>
            <a:r>
              <a:rPr lang="en-US" altLang="zh-CN" sz="1400">
                <a:sym typeface="+mn-ea"/>
              </a:rPr>
              <a:t>}</a:t>
            </a:r>
            <a:r>
              <a:rPr sz="1400">
                <a:sym typeface="+mn-ea"/>
              </a:rPr>
              <a:t>);</a:t>
            </a:r>
            <a:endParaRPr lang="zh-CN" altLang="en-US" sz="1400"/>
          </a:p>
          <a:p>
            <a:pPr marL="0" lvl="0" indent="0">
              <a:buNone/>
            </a:pPr>
            <a:r>
              <a:rPr sz="1400">
                <a:sym typeface="+mn-ea"/>
              </a:rPr>
              <a:t>		});</a:t>
            </a:r>
            <a:endParaRPr lang="zh-CN" altLang="en-US" sz="1400"/>
          </a:p>
          <a:p>
            <a:pPr marL="0" lvl="0" indent="0">
              <a:buNone/>
            </a:pPr>
            <a:r>
              <a:rPr sz="1400">
                <a:sym typeface="+mn-ea"/>
              </a:rPr>
              <a:t>	})</a:t>
            </a:r>
            <a:r>
              <a:rPr lang="en-US" altLang="zh-CN" sz="1400">
                <a:sym typeface="+mn-ea"/>
              </a:rPr>
              <a:t>;</a:t>
            </a:r>
            <a:endParaRPr lang="zh-CN" altLang="en-US" sz="1400"/>
          </a:p>
          <a:p>
            <a:pPr marL="0" lvl="0" indent="0">
              <a:buNone/>
            </a:pPr>
            <a:endParaRPr lang="zh-CN" altLang="en-US" sz="1400"/>
          </a:p>
          <a:p>
            <a:pPr marL="0" lvl="0" indent="0">
              <a:buNone/>
            </a:pP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- 添加元素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添加新的 HTML 内容</a:t>
            </a:r>
            <a:endParaRPr lang="zh-CN" altLang="en-US"/>
          </a:p>
          <a:p>
            <a:pPr lvl="1"/>
            <a:r>
              <a:rPr lang="zh-CN" altLang="en-US"/>
              <a:t>我们将学习用于添加新内容的四个 jQuery 方法：</a:t>
            </a:r>
            <a:endParaRPr lang="zh-CN" altLang="en-US"/>
          </a:p>
          <a:p>
            <a:pPr lvl="1"/>
            <a:r>
              <a:rPr lang="zh-CN" altLang="en-US"/>
              <a:t>append() - 在被选元素的结尾插入内容（仍然在该元素的内部）</a:t>
            </a:r>
            <a:endParaRPr lang="zh-CN" altLang="en-US"/>
          </a:p>
          <a:p>
            <a:pPr lvl="2"/>
            <a:r>
              <a:rPr lang="zh-CN" altLang="en-US"/>
              <a:t>$("p").append("追加文本");</a:t>
            </a:r>
            <a:endParaRPr lang="zh-CN" altLang="en-US"/>
          </a:p>
          <a:p>
            <a:pPr lvl="1"/>
            <a:r>
              <a:rPr lang="zh-CN" altLang="en-US"/>
              <a:t>prepend() - 在被选元素的开头插入内容</a:t>
            </a:r>
            <a:endParaRPr lang="zh-CN" altLang="en-US"/>
          </a:p>
          <a:p>
            <a:pPr lvl="2"/>
            <a:r>
              <a:rPr lang="zh-CN" altLang="en-US"/>
              <a:t>$("p").prepend("在开头追加文本");</a:t>
            </a:r>
            <a:endParaRPr lang="zh-CN" altLang="en-US"/>
          </a:p>
          <a:p>
            <a:pPr lvl="1"/>
            <a:r>
              <a:rPr lang="zh-CN" altLang="en-US"/>
              <a:t>after() - 在被选元素之后插入内容</a:t>
            </a:r>
            <a:endParaRPr lang="zh-CN" altLang="en-US"/>
          </a:p>
          <a:p>
            <a:pPr lvl="2"/>
            <a:r>
              <a:rPr lang="zh-CN" altLang="en-US"/>
              <a:t>$("img").after("在后面添加文本");</a:t>
            </a:r>
            <a:endParaRPr lang="zh-CN" altLang="en-US"/>
          </a:p>
          <a:p>
            <a:pPr lvl="1"/>
            <a:r>
              <a:rPr lang="zh-CN" altLang="en-US"/>
              <a:t>before() - 在被选元素之前插入内容</a:t>
            </a:r>
            <a:endParaRPr lang="zh-CN" altLang="en-US"/>
          </a:p>
          <a:p>
            <a:pPr lvl="2"/>
            <a:r>
              <a:rPr lang="zh-CN" altLang="en-US"/>
              <a:t>$("img").before("在前面添加文本");</a:t>
            </a:r>
            <a:endParaRPr lang="zh-CN" altLang="en-US"/>
          </a:p>
          <a:p>
            <a:pPr lvl="0"/>
            <a:r>
              <a:rPr>
                <a:sym typeface="+mn-ea"/>
              </a:rPr>
              <a:t>append/prepend与after/before的</a:t>
            </a:r>
            <a:r>
              <a:t>区别</a:t>
            </a:r>
          </a:p>
          <a:p>
            <a:pPr lvl="1"/>
            <a:r>
              <a:t>append/prepend 是在选择元素内部嵌入。</a:t>
            </a:r>
          </a:p>
          <a:p>
            <a:pPr lvl="1"/>
            <a:r>
              <a:t>after/before 是在元素外面追加。</a:t>
            </a: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heme/theme1.xml><?xml version="1.0" encoding="utf-8"?>
<a:theme xmlns:a="http://schemas.openxmlformats.org/drawingml/2006/main" name="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5377</Words>
  <Application>WPS 演示</Application>
  <PresentationFormat>宽屏</PresentationFormat>
  <Paragraphs>269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Office 主题​​</vt:lpstr>
      <vt:lpstr>JQueryHTML</vt:lpstr>
      <vt:lpstr>主要内容</vt:lpstr>
      <vt:lpstr>jQuery - 获取内容和属性</vt:lpstr>
      <vt:lpstr>jQuery - 获取内容和属性 </vt:lpstr>
      <vt:lpstr>获取属性 - attr() </vt:lpstr>
      <vt:lpstr>jQuery - 设置内容和属性</vt:lpstr>
      <vt:lpstr>text()、html() 以及 val() 的回调函数 </vt:lpstr>
      <vt:lpstr>设置属性 - attr() </vt:lpstr>
      <vt:lpstr>jQuery - 添加元素</vt:lpstr>
      <vt:lpstr>jQuery - 删除元素/内容</vt:lpstr>
      <vt:lpstr>PowerPoint 演示文稿</vt:lpstr>
      <vt:lpstr>jQuery - 获取并设置 CSS 类</vt:lpstr>
      <vt:lpstr>jQuery addClass() 方法</vt:lpstr>
      <vt:lpstr>PowerPoint 演示文稿</vt:lpstr>
      <vt:lpstr>jQuery css() 方法</vt:lpstr>
      <vt:lpstr>PowerPoint 演示文稿</vt:lpstr>
      <vt:lpstr>jQuery 尺寸</vt:lpstr>
      <vt:lpstr>jQuery 尺寸</vt:lpstr>
      <vt:lpstr>jQuery width() 和 height() 方法</vt:lpstr>
      <vt:lpstr>jQuery innerWidth() 和 innerHeight() 方法</vt:lpstr>
      <vt:lpstr>jQuery outerWidth() 和 outerHeight() 方法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崔剑</dc:creator>
  <cp:lastModifiedBy>cj</cp:lastModifiedBy>
  <cp:revision>22</cp:revision>
  <dcterms:created xsi:type="dcterms:W3CDTF">2020-08-13T01:51:00Z</dcterms:created>
  <dcterms:modified xsi:type="dcterms:W3CDTF">2021-07-09T00:40:58Z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0C9B61E3A4044413A6FBA1066BE051F8</vt:lpwstr>
  </property>
</Properties>
</file>